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0" r:id="rId2"/>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p:scale>
          <a:sx n="150" d="100"/>
          <a:sy n="150" d="100"/>
        </p:scale>
        <p:origin x="484" y="1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4F321-6678-4E21-AC18-015EDC2AA1A0}"/>
              </a:ext>
            </a:extLst>
          </p:cNvPr>
          <p:cNvSpPr>
            <a:spLocks noGrp="1"/>
          </p:cNvSpPr>
          <p:nvPr>
            <p:ph type="ctrTitle"/>
          </p:nvPr>
        </p:nvSpPr>
        <p:spPr>
          <a:xfrm>
            <a:off x="1524000" y="1122363"/>
            <a:ext cx="9144000" cy="2387600"/>
          </a:xfrm>
        </p:spPr>
        <p:txBody>
          <a:bodyPr anchor="b"/>
          <a:lstStyle>
            <a:lvl1pPr algn="ctr">
              <a:defRPr sz="4501"/>
            </a:lvl1pPr>
          </a:lstStyle>
          <a:p>
            <a:r>
              <a:rPr lang="en-US" dirty="0"/>
              <a:t>Click to edit Master title style</a:t>
            </a:r>
          </a:p>
        </p:txBody>
      </p:sp>
      <p:sp>
        <p:nvSpPr>
          <p:cNvPr id="3" name="Subtitle 2">
            <a:extLst>
              <a:ext uri="{FF2B5EF4-FFF2-40B4-BE49-F238E27FC236}">
                <a16:creationId xmlns:a16="http://schemas.microsoft.com/office/drawing/2014/main" id="{F4AD02B6-FB00-45D9-99BD-43D203DFD7FF}"/>
              </a:ext>
            </a:extLst>
          </p:cNvPr>
          <p:cNvSpPr>
            <a:spLocks noGrp="1"/>
          </p:cNvSpPr>
          <p:nvPr>
            <p:ph type="subTitle" idx="1"/>
          </p:nvPr>
        </p:nvSpPr>
        <p:spPr>
          <a:xfrm>
            <a:off x="1524000" y="3602038"/>
            <a:ext cx="9144000" cy="1655762"/>
          </a:xfrm>
        </p:spPr>
        <p:txBody>
          <a:bodyPr/>
          <a:lstStyle>
            <a:lvl1pPr marL="0" indent="0" algn="ctr">
              <a:buNone/>
              <a:defRPr sz="1800"/>
            </a:lvl1pPr>
            <a:lvl2pPr marL="342903" indent="0" algn="ctr">
              <a:buNone/>
              <a:defRPr sz="1501"/>
            </a:lvl2pPr>
            <a:lvl3pPr marL="685804" indent="0" algn="ctr">
              <a:buNone/>
              <a:defRPr sz="1350"/>
            </a:lvl3pPr>
            <a:lvl4pPr marL="1028707" indent="0" algn="ctr">
              <a:buNone/>
              <a:defRPr sz="1200"/>
            </a:lvl4pPr>
            <a:lvl5pPr marL="1371609" indent="0" algn="ctr">
              <a:buNone/>
              <a:defRPr sz="1200"/>
            </a:lvl5pPr>
            <a:lvl6pPr marL="1714511" indent="0" algn="ctr">
              <a:buNone/>
              <a:defRPr sz="1200"/>
            </a:lvl6pPr>
            <a:lvl7pPr marL="2057412" indent="0" algn="ctr">
              <a:buNone/>
              <a:defRPr sz="1200"/>
            </a:lvl7pPr>
            <a:lvl8pPr marL="2400316" indent="0" algn="ctr">
              <a:buNone/>
              <a:defRPr sz="1200"/>
            </a:lvl8pPr>
            <a:lvl9pPr marL="2743217" indent="0" algn="ctr">
              <a:buNone/>
              <a:defRPr sz="1200"/>
            </a:lvl9pPr>
          </a:lstStyle>
          <a:p>
            <a:r>
              <a:rPr lang="en-US" dirty="0"/>
              <a:t>Click to edit Master subtitle style</a:t>
            </a:r>
          </a:p>
        </p:txBody>
      </p:sp>
      <p:sp>
        <p:nvSpPr>
          <p:cNvPr id="4" name="Date Placeholder 3">
            <a:extLst>
              <a:ext uri="{FF2B5EF4-FFF2-40B4-BE49-F238E27FC236}">
                <a16:creationId xmlns:a16="http://schemas.microsoft.com/office/drawing/2014/main" id="{E86831AF-4338-4785-AF0E-350A4FA47FD7}"/>
              </a:ext>
            </a:extLst>
          </p:cNvPr>
          <p:cNvSpPr>
            <a:spLocks noGrp="1"/>
          </p:cNvSpPr>
          <p:nvPr>
            <p:ph type="dt" sz="half" idx="10"/>
          </p:nvPr>
        </p:nvSpPr>
        <p:spPr/>
        <p:txBody>
          <a:bodyPr/>
          <a:lstStyle/>
          <a:p>
            <a:fld id="{C75D6BAD-401D-465A-8A5D-7D0FB447C46B}" type="datetimeFigureOut">
              <a:rPr lang="en-US" smtClean="0"/>
              <a:t>6/29/2026</a:t>
            </a:fld>
            <a:endParaRPr lang="en-US"/>
          </a:p>
        </p:txBody>
      </p:sp>
      <p:sp>
        <p:nvSpPr>
          <p:cNvPr id="5" name="Footer Placeholder 4">
            <a:extLst>
              <a:ext uri="{FF2B5EF4-FFF2-40B4-BE49-F238E27FC236}">
                <a16:creationId xmlns:a16="http://schemas.microsoft.com/office/drawing/2014/main" id="{FF4D4282-4376-4BC4-9610-2667C0A552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28446F-82D9-4BB5-9D71-9A21FD774F5D}"/>
              </a:ext>
            </a:extLst>
          </p:cNvPr>
          <p:cNvSpPr>
            <a:spLocks noGrp="1"/>
          </p:cNvSpPr>
          <p:nvPr>
            <p:ph type="sldNum" sz="quarter" idx="12"/>
          </p:nvPr>
        </p:nvSpPr>
        <p:spPr/>
        <p:txBody>
          <a:bodyPr/>
          <a:lstStyle/>
          <a:p>
            <a:fld id="{81C68A6F-E052-4C22-A2C9-A4B4B18FA169}" type="slidenum">
              <a:rPr lang="en-US" smtClean="0"/>
              <a:t>‹#›</a:t>
            </a:fld>
            <a:endParaRPr lang="en-US"/>
          </a:p>
        </p:txBody>
      </p:sp>
      <p:pic>
        <p:nvPicPr>
          <p:cNvPr id="8" name="Picture 7" descr="A picture containing text, clipart&#10;&#10;Description automatically generated">
            <a:extLst>
              <a:ext uri="{FF2B5EF4-FFF2-40B4-BE49-F238E27FC236}">
                <a16:creationId xmlns:a16="http://schemas.microsoft.com/office/drawing/2014/main" id="{C4C4914B-9C45-4CDE-8AA3-2A6EC2A53A7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826" t="8532" r="17806"/>
          <a:stretch/>
        </p:blipFill>
        <p:spPr>
          <a:xfrm>
            <a:off x="209007" y="23813"/>
            <a:ext cx="1802675" cy="1463676"/>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078202A7-0810-444B-AE1C-1B1FEC27592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826" t="8532" r="17806"/>
          <a:stretch/>
        </p:blipFill>
        <p:spPr>
          <a:xfrm>
            <a:off x="209007" y="1"/>
            <a:ext cx="1802675" cy="1463676"/>
          </a:xfrm>
          <a:prstGeom prst="rect">
            <a:avLst/>
          </a:prstGeom>
        </p:spPr>
      </p:pic>
    </p:spTree>
    <p:extLst>
      <p:ext uri="{BB962C8B-B14F-4D97-AF65-F5344CB8AC3E}">
        <p14:creationId xmlns:p14="http://schemas.microsoft.com/office/powerpoint/2010/main" val="1709459206"/>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998A8-A840-4E46-A8C3-116BE27C37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3D732AC-6E14-449A-BFB5-1A49148B0E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330091-C6DF-4C7C-8CE5-E5207001AAA2}"/>
              </a:ext>
            </a:extLst>
          </p:cNvPr>
          <p:cNvSpPr>
            <a:spLocks noGrp="1"/>
          </p:cNvSpPr>
          <p:nvPr>
            <p:ph type="dt" sz="half" idx="10"/>
          </p:nvPr>
        </p:nvSpPr>
        <p:spPr/>
        <p:txBody>
          <a:bodyPr/>
          <a:lstStyle/>
          <a:p>
            <a:fld id="{C75D6BAD-401D-465A-8A5D-7D0FB447C46B}" type="datetimeFigureOut">
              <a:rPr lang="en-US" smtClean="0"/>
              <a:t>6/29/2026</a:t>
            </a:fld>
            <a:endParaRPr lang="en-US"/>
          </a:p>
        </p:txBody>
      </p:sp>
      <p:sp>
        <p:nvSpPr>
          <p:cNvPr id="5" name="Footer Placeholder 4">
            <a:extLst>
              <a:ext uri="{FF2B5EF4-FFF2-40B4-BE49-F238E27FC236}">
                <a16:creationId xmlns:a16="http://schemas.microsoft.com/office/drawing/2014/main" id="{50C5E810-0193-4709-8451-507D261D16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DA22BA-91B7-4EE0-9328-463F77903434}"/>
              </a:ext>
            </a:extLst>
          </p:cNvPr>
          <p:cNvSpPr>
            <a:spLocks noGrp="1"/>
          </p:cNvSpPr>
          <p:nvPr>
            <p:ph type="sldNum" sz="quarter" idx="12"/>
          </p:nvPr>
        </p:nvSpPr>
        <p:spPr/>
        <p:txBody>
          <a:bodyPr/>
          <a:lstStyle/>
          <a:p>
            <a:fld id="{81C68A6F-E052-4C22-A2C9-A4B4B18FA169}" type="slidenum">
              <a:rPr lang="en-US" smtClean="0"/>
              <a:t>‹#›</a:t>
            </a:fld>
            <a:endParaRPr lang="en-US"/>
          </a:p>
        </p:txBody>
      </p:sp>
    </p:spTree>
    <p:extLst>
      <p:ext uri="{BB962C8B-B14F-4D97-AF65-F5344CB8AC3E}">
        <p14:creationId xmlns:p14="http://schemas.microsoft.com/office/powerpoint/2010/main" val="1528221519"/>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CA674C-9BFF-468A-85BA-36D27BFFE382}"/>
              </a:ext>
            </a:extLst>
          </p:cNvPr>
          <p:cNvSpPr>
            <a:spLocks noGrp="1"/>
          </p:cNvSpPr>
          <p:nvPr>
            <p:ph type="title" orient="vert"/>
          </p:nvPr>
        </p:nvSpPr>
        <p:spPr>
          <a:xfrm>
            <a:off x="8724902" y="365125"/>
            <a:ext cx="2628901"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240D35A-D977-4464-8E5B-7008720E9B9B}"/>
              </a:ext>
            </a:extLst>
          </p:cNvPr>
          <p:cNvSpPr>
            <a:spLocks noGrp="1"/>
          </p:cNvSpPr>
          <p:nvPr>
            <p:ph type="body" orient="vert" idx="1"/>
          </p:nvPr>
        </p:nvSpPr>
        <p:spPr>
          <a:xfrm>
            <a:off x="838201" y="365125"/>
            <a:ext cx="7734301"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A63235-3D83-46FA-8A70-0A11F985885D}"/>
              </a:ext>
            </a:extLst>
          </p:cNvPr>
          <p:cNvSpPr>
            <a:spLocks noGrp="1"/>
          </p:cNvSpPr>
          <p:nvPr>
            <p:ph type="dt" sz="half" idx="10"/>
          </p:nvPr>
        </p:nvSpPr>
        <p:spPr/>
        <p:txBody>
          <a:bodyPr/>
          <a:lstStyle/>
          <a:p>
            <a:fld id="{C75D6BAD-401D-465A-8A5D-7D0FB447C46B}" type="datetimeFigureOut">
              <a:rPr lang="en-US" smtClean="0"/>
              <a:t>6/29/2026</a:t>
            </a:fld>
            <a:endParaRPr lang="en-US"/>
          </a:p>
        </p:txBody>
      </p:sp>
      <p:sp>
        <p:nvSpPr>
          <p:cNvPr id="5" name="Footer Placeholder 4">
            <a:extLst>
              <a:ext uri="{FF2B5EF4-FFF2-40B4-BE49-F238E27FC236}">
                <a16:creationId xmlns:a16="http://schemas.microsoft.com/office/drawing/2014/main" id="{3E76C576-66D3-40C2-AE86-C07EA4E45A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CF202E-5D38-4183-8061-44356AE6F387}"/>
              </a:ext>
            </a:extLst>
          </p:cNvPr>
          <p:cNvSpPr>
            <a:spLocks noGrp="1"/>
          </p:cNvSpPr>
          <p:nvPr>
            <p:ph type="sldNum" sz="quarter" idx="12"/>
          </p:nvPr>
        </p:nvSpPr>
        <p:spPr/>
        <p:txBody>
          <a:bodyPr/>
          <a:lstStyle/>
          <a:p>
            <a:fld id="{81C68A6F-E052-4C22-A2C9-A4B4B18FA169}" type="slidenum">
              <a:rPr lang="en-US" smtClean="0"/>
              <a:t>‹#›</a:t>
            </a:fld>
            <a:endParaRPr lang="en-US"/>
          </a:p>
        </p:txBody>
      </p:sp>
    </p:spTree>
    <p:extLst>
      <p:ext uri="{BB962C8B-B14F-4D97-AF65-F5344CB8AC3E}">
        <p14:creationId xmlns:p14="http://schemas.microsoft.com/office/powerpoint/2010/main" val="113530852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20D80-CD9E-4717-8BC6-43BFDCE44D82}"/>
              </a:ext>
            </a:extLst>
          </p:cNvPr>
          <p:cNvSpPr>
            <a:spLocks noGrp="1"/>
          </p:cNvSpPr>
          <p:nvPr>
            <p:ph type="title"/>
          </p:nvPr>
        </p:nvSpPr>
        <p:spPr>
          <a:xfrm>
            <a:off x="2168434" y="69060"/>
            <a:ext cx="9185367"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17E42D6A-A0EA-42D8-B88A-E6958C113E0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F5C3D9-990F-479B-9DC9-797277463D89}"/>
              </a:ext>
            </a:extLst>
          </p:cNvPr>
          <p:cNvSpPr>
            <a:spLocks noGrp="1"/>
          </p:cNvSpPr>
          <p:nvPr>
            <p:ph type="dt" sz="half" idx="10"/>
          </p:nvPr>
        </p:nvSpPr>
        <p:spPr/>
        <p:txBody>
          <a:bodyPr/>
          <a:lstStyle/>
          <a:p>
            <a:fld id="{C75D6BAD-401D-465A-8A5D-7D0FB447C46B}" type="datetimeFigureOut">
              <a:rPr lang="en-US" smtClean="0"/>
              <a:t>6/29/2026</a:t>
            </a:fld>
            <a:endParaRPr lang="en-US"/>
          </a:p>
        </p:txBody>
      </p:sp>
      <p:sp>
        <p:nvSpPr>
          <p:cNvPr id="5" name="Footer Placeholder 4">
            <a:extLst>
              <a:ext uri="{FF2B5EF4-FFF2-40B4-BE49-F238E27FC236}">
                <a16:creationId xmlns:a16="http://schemas.microsoft.com/office/drawing/2014/main" id="{44227B24-1643-4422-B6CA-6D60D770F4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1C58A5-91A3-432F-8BC3-F4E3A16CF830}"/>
              </a:ext>
            </a:extLst>
          </p:cNvPr>
          <p:cNvSpPr>
            <a:spLocks noGrp="1"/>
          </p:cNvSpPr>
          <p:nvPr>
            <p:ph type="sldNum" sz="quarter" idx="12"/>
          </p:nvPr>
        </p:nvSpPr>
        <p:spPr/>
        <p:txBody>
          <a:bodyPr/>
          <a:lstStyle/>
          <a:p>
            <a:fld id="{81C68A6F-E052-4C22-A2C9-A4B4B18FA169}" type="slidenum">
              <a:rPr lang="en-US" smtClean="0"/>
              <a:t>‹#›</a:t>
            </a:fld>
            <a:endParaRPr lang="en-US"/>
          </a:p>
        </p:txBody>
      </p:sp>
      <p:pic>
        <p:nvPicPr>
          <p:cNvPr id="7" name="Picture 6" descr="A picture containing text, clipart&#10;&#10;Description automatically generated">
            <a:extLst>
              <a:ext uri="{FF2B5EF4-FFF2-40B4-BE49-F238E27FC236}">
                <a16:creationId xmlns:a16="http://schemas.microsoft.com/office/drawing/2014/main" id="{8B24778B-9457-499D-97FB-EAF7506B05F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826" t="8532" r="17806"/>
          <a:stretch/>
        </p:blipFill>
        <p:spPr>
          <a:xfrm>
            <a:off x="209007" y="1"/>
            <a:ext cx="1802675" cy="1463676"/>
          </a:xfrm>
          <a:prstGeom prst="rect">
            <a:avLst/>
          </a:prstGeom>
        </p:spPr>
      </p:pic>
    </p:spTree>
    <p:extLst>
      <p:ext uri="{BB962C8B-B14F-4D97-AF65-F5344CB8AC3E}">
        <p14:creationId xmlns:p14="http://schemas.microsoft.com/office/powerpoint/2010/main" val="570238688"/>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4B6E6-F3A3-4130-A5DE-8DBDA677DBB5}"/>
              </a:ext>
            </a:extLst>
          </p:cNvPr>
          <p:cNvSpPr>
            <a:spLocks noGrp="1"/>
          </p:cNvSpPr>
          <p:nvPr>
            <p:ph type="title"/>
          </p:nvPr>
        </p:nvSpPr>
        <p:spPr>
          <a:xfrm>
            <a:off x="831851" y="1709742"/>
            <a:ext cx="10515600" cy="2852737"/>
          </a:xfrm>
        </p:spPr>
        <p:txBody>
          <a:bodyPr anchor="b"/>
          <a:lstStyle>
            <a:lvl1pPr>
              <a:defRPr sz="4501"/>
            </a:lvl1pPr>
          </a:lstStyle>
          <a:p>
            <a:r>
              <a:rPr lang="en-US"/>
              <a:t>Click to edit Master title style</a:t>
            </a:r>
          </a:p>
        </p:txBody>
      </p:sp>
      <p:sp>
        <p:nvSpPr>
          <p:cNvPr id="3" name="Text Placeholder 2">
            <a:extLst>
              <a:ext uri="{FF2B5EF4-FFF2-40B4-BE49-F238E27FC236}">
                <a16:creationId xmlns:a16="http://schemas.microsoft.com/office/drawing/2014/main" id="{8E8BA9B1-B590-471E-9F3A-427F07331FB0}"/>
              </a:ext>
            </a:extLst>
          </p:cNvPr>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3" indent="0">
              <a:buNone/>
              <a:defRPr sz="1501">
                <a:solidFill>
                  <a:schemeClr val="tx1">
                    <a:tint val="75000"/>
                  </a:schemeClr>
                </a:solidFill>
              </a:defRPr>
            </a:lvl2pPr>
            <a:lvl3pPr marL="685804" indent="0">
              <a:buNone/>
              <a:defRPr sz="1350">
                <a:solidFill>
                  <a:schemeClr val="tx1">
                    <a:tint val="75000"/>
                  </a:schemeClr>
                </a:solidFill>
              </a:defRPr>
            </a:lvl3pPr>
            <a:lvl4pPr marL="1028707" indent="0">
              <a:buNone/>
              <a:defRPr sz="1200">
                <a:solidFill>
                  <a:schemeClr val="tx1">
                    <a:tint val="75000"/>
                  </a:schemeClr>
                </a:solidFill>
              </a:defRPr>
            </a:lvl4pPr>
            <a:lvl5pPr marL="1371609" indent="0">
              <a:buNone/>
              <a:defRPr sz="1200">
                <a:solidFill>
                  <a:schemeClr val="tx1">
                    <a:tint val="75000"/>
                  </a:schemeClr>
                </a:solidFill>
              </a:defRPr>
            </a:lvl5pPr>
            <a:lvl6pPr marL="1714511" indent="0">
              <a:buNone/>
              <a:defRPr sz="1200">
                <a:solidFill>
                  <a:schemeClr val="tx1">
                    <a:tint val="75000"/>
                  </a:schemeClr>
                </a:solidFill>
              </a:defRPr>
            </a:lvl6pPr>
            <a:lvl7pPr marL="2057412" indent="0">
              <a:buNone/>
              <a:defRPr sz="1200">
                <a:solidFill>
                  <a:schemeClr val="tx1">
                    <a:tint val="75000"/>
                  </a:schemeClr>
                </a:solidFill>
              </a:defRPr>
            </a:lvl7pPr>
            <a:lvl8pPr marL="2400316" indent="0">
              <a:buNone/>
              <a:defRPr sz="1200">
                <a:solidFill>
                  <a:schemeClr val="tx1">
                    <a:tint val="75000"/>
                  </a:schemeClr>
                </a:solidFill>
              </a:defRPr>
            </a:lvl8pPr>
            <a:lvl9pPr marL="2743217"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6DF877-9D07-4469-952C-C104927BD69D}"/>
              </a:ext>
            </a:extLst>
          </p:cNvPr>
          <p:cNvSpPr>
            <a:spLocks noGrp="1"/>
          </p:cNvSpPr>
          <p:nvPr>
            <p:ph type="dt" sz="half" idx="10"/>
          </p:nvPr>
        </p:nvSpPr>
        <p:spPr/>
        <p:txBody>
          <a:bodyPr/>
          <a:lstStyle/>
          <a:p>
            <a:fld id="{C75D6BAD-401D-465A-8A5D-7D0FB447C46B}" type="datetimeFigureOut">
              <a:rPr lang="en-US" smtClean="0"/>
              <a:t>6/29/2026</a:t>
            </a:fld>
            <a:endParaRPr lang="en-US"/>
          </a:p>
        </p:txBody>
      </p:sp>
      <p:sp>
        <p:nvSpPr>
          <p:cNvPr id="5" name="Footer Placeholder 4">
            <a:extLst>
              <a:ext uri="{FF2B5EF4-FFF2-40B4-BE49-F238E27FC236}">
                <a16:creationId xmlns:a16="http://schemas.microsoft.com/office/drawing/2014/main" id="{0A5CAE0B-6609-41CB-A0F7-7BC5E5658D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C57DED-1BE2-4149-B3CE-7821EDFFC841}"/>
              </a:ext>
            </a:extLst>
          </p:cNvPr>
          <p:cNvSpPr>
            <a:spLocks noGrp="1"/>
          </p:cNvSpPr>
          <p:nvPr>
            <p:ph type="sldNum" sz="quarter" idx="12"/>
          </p:nvPr>
        </p:nvSpPr>
        <p:spPr/>
        <p:txBody>
          <a:bodyPr/>
          <a:lstStyle/>
          <a:p>
            <a:fld id="{81C68A6F-E052-4C22-A2C9-A4B4B18FA169}" type="slidenum">
              <a:rPr lang="en-US" smtClean="0"/>
              <a:t>‹#›</a:t>
            </a:fld>
            <a:endParaRPr lang="en-US"/>
          </a:p>
        </p:txBody>
      </p:sp>
    </p:spTree>
    <p:extLst>
      <p:ext uri="{BB962C8B-B14F-4D97-AF65-F5344CB8AC3E}">
        <p14:creationId xmlns:p14="http://schemas.microsoft.com/office/powerpoint/2010/main" val="1563041527"/>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84B0B-31A0-4591-8B58-09E44E59C8F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C21936-E09C-4F58-81D9-B9712015B1B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6DDBB56-7476-4B1E-89AF-E8A8A7B8DE0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883A004-3D51-4A1C-A825-6EC4DF7DE080}"/>
              </a:ext>
            </a:extLst>
          </p:cNvPr>
          <p:cNvSpPr>
            <a:spLocks noGrp="1"/>
          </p:cNvSpPr>
          <p:nvPr>
            <p:ph type="dt" sz="half" idx="10"/>
          </p:nvPr>
        </p:nvSpPr>
        <p:spPr/>
        <p:txBody>
          <a:bodyPr/>
          <a:lstStyle/>
          <a:p>
            <a:fld id="{C75D6BAD-401D-465A-8A5D-7D0FB447C46B}" type="datetimeFigureOut">
              <a:rPr lang="en-US" smtClean="0"/>
              <a:t>6/29/2026</a:t>
            </a:fld>
            <a:endParaRPr lang="en-US"/>
          </a:p>
        </p:txBody>
      </p:sp>
      <p:sp>
        <p:nvSpPr>
          <p:cNvPr id="6" name="Footer Placeholder 5">
            <a:extLst>
              <a:ext uri="{FF2B5EF4-FFF2-40B4-BE49-F238E27FC236}">
                <a16:creationId xmlns:a16="http://schemas.microsoft.com/office/drawing/2014/main" id="{22C6564D-6EB2-4232-95A2-471C40BE2C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B6E9E8-600A-401A-B0AF-4A36217C94B0}"/>
              </a:ext>
            </a:extLst>
          </p:cNvPr>
          <p:cNvSpPr>
            <a:spLocks noGrp="1"/>
          </p:cNvSpPr>
          <p:nvPr>
            <p:ph type="sldNum" sz="quarter" idx="12"/>
          </p:nvPr>
        </p:nvSpPr>
        <p:spPr/>
        <p:txBody>
          <a:bodyPr/>
          <a:lstStyle/>
          <a:p>
            <a:fld id="{81C68A6F-E052-4C22-A2C9-A4B4B18FA169}" type="slidenum">
              <a:rPr lang="en-US" smtClean="0"/>
              <a:t>‹#›</a:t>
            </a:fld>
            <a:endParaRPr lang="en-US"/>
          </a:p>
        </p:txBody>
      </p:sp>
    </p:spTree>
    <p:extLst>
      <p:ext uri="{BB962C8B-B14F-4D97-AF65-F5344CB8AC3E}">
        <p14:creationId xmlns:p14="http://schemas.microsoft.com/office/powerpoint/2010/main" val="3761448393"/>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8D734-3659-48E5-99E4-C98680CE1CF4}"/>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619F1A4-D734-4D20-9D52-B5273E814AB1}"/>
              </a:ext>
            </a:extLst>
          </p:cNvPr>
          <p:cNvSpPr>
            <a:spLocks noGrp="1"/>
          </p:cNvSpPr>
          <p:nvPr>
            <p:ph type="body" idx="1"/>
          </p:nvPr>
        </p:nvSpPr>
        <p:spPr>
          <a:xfrm>
            <a:off x="839789" y="1681163"/>
            <a:ext cx="5157787" cy="823912"/>
          </a:xfrm>
        </p:spPr>
        <p:txBody>
          <a:bodyPr anchor="b"/>
          <a:lstStyle>
            <a:lvl1pPr marL="0" indent="0">
              <a:buNone/>
              <a:defRPr sz="1800" b="1"/>
            </a:lvl1pPr>
            <a:lvl2pPr marL="342903" indent="0">
              <a:buNone/>
              <a:defRPr sz="1501"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2" indent="0">
              <a:buNone/>
              <a:defRPr sz="1200" b="1"/>
            </a:lvl7pPr>
            <a:lvl8pPr marL="2400316" indent="0">
              <a:buNone/>
              <a:defRPr sz="1200" b="1"/>
            </a:lvl8pPr>
            <a:lvl9pPr marL="2743217"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19780498-FC09-43ED-BBD4-53826AB77DDF}"/>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D34A44A-FFF7-4A81-98B3-5E38B476F48C}"/>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3" indent="0">
              <a:buNone/>
              <a:defRPr sz="1501"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2" indent="0">
              <a:buNone/>
              <a:defRPr sz="1200" b="1"/>
            </a:lvl7pPr>
            <a:lvl8pPr marL="2400316" indent="0">
              <a:buNone/>
              <a:defRPr sz="1200" b="1"/>
            </a:lvl8pPr>
            <a:lvl9pPr marL="2743217"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D9F98EF7-BF9E-4FC6-9481-35E8C03BFC06}"/>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2191AD-597A-40C2-A1F0-A28411371EF4}"/>
              </a:ext>
            </a:extLst>
          </p:cNvPr>
          <p:cNvSpPr>
            <a:spLocks noGrp="1"/>
          </p:cNvSpPr>
          <p:nvPr>
            <p:ph type="dt" sz="half" idx="10"/>
          </p:nvPr>
        </p:nvSpPr>
        <p:spPr/>
        <p:txBody>
          <a:bodyPr/>
          <a:lstStyle/>
          <a:p>
            <a:fld id="{C75D6BAD-401D-465A-8A5D-7D0FB447C46B}" type="datetimeFigureOut">
              <a:rPr lang="en-US" smtClean="0"/>
              <a:t>6/29/2026</a:t>
            </a:fld>
            <a:endParaRPr lang="en-US"/>
          </a:p>
        </p:txBody>
      </p:sp>
      <p:sp>
        <p:nvSpPr>
          <p:cNvPr id="8" name="Footer Placeholder 7">
            <a:extLst>
              <a:ext uri="{FF2B5EF4-FFF2-40B4-BE49-F238E27FC236}">
                <a16:creationId xmlns:a16="http://schemas.microsoft.com/office/drawing/2014/main" id="{380786C5-731E-4106-818C-1029F4129B4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A02470F-F819-4534-8908-95A8C864E5F2}"/>
              </a:ext>
            </a:extLst>
          </p:cNvPr>
          <p:cNvSpPr>
            <a:spLocks noGrp="1"/>
          </p:cNvSpPr>
          <p:nvPr>
            <p:ph type="sldNum" sz="quarter" idx="12"/>
          </p:nvPr>
        </p:nvSpPr>
        <p:spPr/>
        <p:txBody>
          <a:bodyPr/>
          <a:lstStyle/>
          <a:p>
            <a:fld id="{81C68A6F-E052-4C22-A2C9-A4B4B18FA169}" type="slidenum">
              <a:rPr lang="en-US" smtClean="0"/>
              <a:t>‹#›</a:t>
            </a:fld>
            <a:endParaRPr lang="en-US"/>
          </a:p>
        </p:txBody>
      </p:sp>
    </p:spTree>
    <p:extLst>
      <p:ext uri="{BB962C8B-B14F-4D97-AF65-F5344CB8AC3E}">
        <p14:creationId xmlns:p14="http://schemas.microsoft.com/office/powerpoint/2010/main" val="1055814865"/>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82A1F-1F78-4188-A4E5-092B15916A1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6D53515-DC79-4CEA-930B-86031512426A}"/>
              </a:ext>
            </a:extLst>
          </p:cNvPr>
          <p:cNvSpPr>
            <a:spLocks noGrp="1"/>
          </p:cNvSpPr>
          <p:nvPr>
            <p:ph type="dt" sz="half" idx="10"/>
          </p:nvPr>
        </p:nvSpPr>
        <p:spPr/>
        <p:txBody>
          <a:bodyPr/>
          <a:lstStyle/>
          <a:p>
            <a:fld id="{C75D6BAD-401D-465A-8A5D-7D0FB447C46B}" type="datetimeFigureOut">
              <a:rPr lang="en-US" smtClean="0"/>
              <a:t>6/29/2026</a:t>
            </a:fld>
            <a:endParaRPr lang="en-US"/>
          </a:p>
        </p:txBody>
      </p:sp>
      <p:sp>
        <p:nvSpPr>
          <p:cNvPr id="4" name="Footer Placeholder 3">
            <a:extLst>
              <a:ext uri="{FF2B5EF4-FFF2-40B4-BE49-F238E27FC236}">
                <a16:creationId xmlns:a16="http://schemas.microsoft.com/office/drawing/2014/main" id="{5832BE60-40E9-44D3-89B3-90ECE6FEFC2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5C1325-A89A-447D-B807-D2F992B694FC}"/>
              </a:ext>
            </a:extLst>
          </p:cNvPr>
          <p:cNvSpPr>
            <a:spLocks noGrp="1"/>
          </p:cNvSpPr>
          <p:nvPr>
            <p:ph type="sldNum" sz="quarter" idx="12"/>
          </p:nvPr>
        </p:nvSpPr>
        <p:spPr/>
        <p:txBody>
          <a:bodyPr/>
          <a:lstStyle/>
          <a:p>
            <a:fld id="{81C68A6F-E052-4C22-A2C9-A4B4B18FA169}" type="slidenum">
              <a:rPr lang="en-US" smtClean="0"/>
              <a:t>‹#›</a:t>
            </a:fld>
            <a:endParaRPr lang="en-US"/>
          </a:p>
        </p:txBody>
      </p:sp>
    </p:spTree>
    <p:extLst>
      <p:ext uri="{BB962C8B-B14F-4D97-AF65-F5344CB8AC3E}">
        <p14:creationId xmlns:p14="http://schemas.microsoft.com/office/powerpoint/2010/main" val="2850146867"/>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37437A-8690-469C-ADB9-BFBBAFD6F8A0}"/>
              </a:ext>
            </a:extLst>
          </p:cNvPr>
          <p:cNvSpPr>
            <a:spLocks noGrp="1"/>
          </p:cNvSpPr>
          <p:nvPr>
            <p:ph type="dt" sz="half" idx="10"/>
          </p:nvPr>
        </p:nvSpPr>
        <p:spPr/>
        <p:txBody>
          <a:bodyPr/>
          <a:lstStyle/>
          <a:p>
            <a:fld id="{C75D6BAD-401D-465A-8A5D-7D0FB447C46B}" type="datetimeFigureOut">
              <a:rPr lang="en-US" smtClean="0"/>
              <a:t>6/29/2026</a:t>
            </a:fld>
            <a:endParaRPr lang="en-US"/>
          </a:p>
        </p:txBody>
      </p:sp>
      <p:sp>
        <p:nvSpPr>
          <p:cNvPr id="3" name="Footer Placeholder 2">
            <a:extLst>
              <a:ext uri="{FF2B5EF4-FFF2-40B4-BE49-F238E27FC236}">
                <a16:creationId xmlns:a16="http://schemas.microsoft.com/office/drawing/2014/main" id="{6BC2B672-0914-478D-88F2-DE23A4C72EB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E4B7AE8-EB58-4A13-B92C-ABE0F90504FA}"/>
              </a:ext>
            </a:extLst>
          </p:cNvPr>
          <p:cNvSpPr>
            <a:spLocks noGrp="1"/>
          </p:cNvSpPr>
          <p:nvPr>
            <p:ph type="sldNum" sz="quarter" idx="12"/>
          </p:nvPr>
        </p:nvSpPr>
        <p:spPr/>
        <p:txBody>
          <a:bodyPr/>
          <a:lstStyle/>
          <a:p>
            <a:fld id="{81C68A6F-E052-4C22-A2C9-A4B4B18FA169}" type="slidenum">
              <a:rPr lang="en-US" smtClean="0"/>
              <a:t>‹#›</a:t>
            </a:fld>
            <a:endParaRPr lang="en-US"/>
          </a:p>
        </p:txBody>
      </p:sp>
    </p:spTree>
    <p:extLst>
      <p:ext uri="{BB962C8B-B14F-4D97-AF65-F5344CB8AC3E}">
        <p14:creationId xmlns:p14="http://schemas.microsoft.com/office/powerpoint/2010/main" val="391738887"/>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59325-CA65-4ABE-B683-9BA4D71572EF}"/>
              </a:ext>
            </a:extLst>
          </p:cNvPr>
          <p:cNvSpPr>
            <a:spLocks noGrp="1"/>
          </p:cNvSpPr>
          <p:nvPr>
            <p:ph type="title"/>
          </p:nvPr>
        </p:nvSpPr>
        <p:spPr>
          <a:xfrm>
            <a:off x="839788" y="457200"/>
            <a:ext cx="393223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4B379C15-D574-4641-B931-6F96920769FA}"/>
              </a:ext>
            </a:extLst>
          </p:cNvPr>
          <p:cNvSpPr>
            <a:spLocks noGrp="1"/>
          </p:cNvSpPr>
          <p:nvPr>
            <p:ph idx="1"/>
          </p:nvPr>
        </p:nvSpPr>
        <p:spPr>
          <a:xfrm>
            <a:off x="5183188" y="987427"/>
            <a:ext cx="6172200" cy="4873625"/>
          </a:xfrm>
        </p:spPr>
        <p:txBody>
          <a:bodyPr/>
          <a:lstStyle>
            <a:lvl1pPr>
              <a:defRPr sz="2400"/>
            </a:lvl1pPr>
            <a:lvl2pPr>
              <a:defRPr sz="2101"/>
            </a:lvl2pPr>
            <a:lvl3pPr>
              <a:defRPr sz="1800"/>
            </a:lvl3pPr>
            <a:lvl4pPr>
              <a:defRPr sz="1501"/>
            </a:lvl4pPr>
            <a:lvl5pPr>
              <a:defRPr sz="1501"/>
            </a:lvl5pPr>
            <a:lvl6pPr>
              <a:defRPr sz="1501"/>
            </a:lvl6pPr>
            <a:lvl7pPr>
              <a:defRPr sz="1501"/>
            </a:lvl7pPr>
            <a:lvl8pPr>
              <a:defRPr sz="1501"/>
            </a:lvl8pPr>
            <a:lvl9pPr>
              <a:defRPr sz="15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43F22ED-13C3-4657-8C5D-C4E7F7AC3FE8}"/>
              </a:ext>
            </a:extLst>
          </p:cNvPr>
          <p:cNvSpPr>
            <a:spLocks noGrp="1"/>
          </p:cNvSpPr>
          <p:nvPr>
            <p:ph type="body" sz="half" idx="2"/>
          </p:nvPr>
        </p:nvSpPr>
        <p:spPr>
          <a:xfrm>
            <a:off x="839788" y="2057400"/>
            <a:ext cx="3932238" cy="3811588"/>
          </a:xfrm>
        </p:spPr>
        <p:txBody>
          <a:bodyPr/>
          <a:lstStyle>
            <a:lvl1pPr marL="0" indent="0">
              <a:buNone/>
              <a:defRPr sz="1200"/>
            </a:lvl1pPr>
            <a:lvl2pPr marL="342903" indent="0">
              <a:buNone/>
              <a:defRPr sz="1050"/>
            </a:lvl2pPr>
            <a:lvl3pPr marL="685804" indent="0">
              <a:buNone/>
              <a:defRPr sz="901"/>
            </a:lvl3pPr>
            <a:lvl4pPr marL="1028707" indent="0">
              <a:buNone/>
              <a:defRPr sz="750"/>
            </a:lvl4pPr>
            <a:lvl5pPr marL="1371609" indent="0">
              <a:buNone/>
              <a:defRPr sz="750"/>
            </a:lvl5pPr>
            <a:lvl6pPr marL="1714511" indent="0">
              <a:buNone/>
              <a:defRPr sz="750"/>
            </a:lvl6pPr>
            <a:lvl7pPr marL="2057412" indent="0">
              <a:buNone/>
              <a:defRPr sz="750"/>
            </a:lvl7pPr>
            <a:lvl8pPr marL="2400316" indent="0">
              <a:buNone/>
              <a:defRPr sz="750"/>
            </a:lvl8pPr>
            <a:lvl9pPr marL="2743217"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2851A3BF-4880-4343-8F6C-1D1FC62421EF}"/>
              </a:ext>
            </a:extLst>
          </p:cNvPr>
          <p:cNvSpPr>
            <a:spLocks noGrp="1"/>
          </p:cNvSpPr>
          <p:nvPr>
            <p:ph type="dt" sz="half" idx="10"/>
          </p:nvPr>
        </p:nvSpPr>
        <p:spPr/>
        <p:txBody>
          <a:bodyPr/>
          <a:lstStyle/>
          <a:p>
            <a:fld id="{C75D6BAD-401D-465A-8A5D-7D0FB447C46B}" type="datetimeFigureOut">
              <a:rPr lang="en-US" smtClean="0"/>
              <a:t>6/29/2026</a:t>
            </a:fld>
            <a:endParaRPr lang="en-US"/>
          </a:p>
        </p:txBody>
      </p:sp>
      <p:sp>
        <p:nvSpPr>
          <p:cNvPr id="6" name="Footer Placeholder 5">
            <a:extLst>
              <a:ext uri="{FF2B5EF4-FFF2-40B4-BE49-F238E27FC236}">
                <a16:creationId xmlns:a16="http://schemas.microsoft.com/office/drawing/2014/main" id="{50BA577D-017D-42CF-A583-57CD42F8C6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E1F389-9CC8-4487-A49A-F0B2E4686890}"/>
              </a:ext>
            </a:extLst>
          </p:cNvPr>
          <p:cNvSpPr>
            <a:spLocks noGrp="1"/>
          </p:cNvSpPr>
          <p:nvPr>
            <p:ph type="sldNum" sz="quarter" idx="12"/>
          </p:nvPr>
        </p:nvSpPr>
        <p:spPr/>
        <p:txBody>
          <a:bodyPr/>
          <a:lstStyle/>
          <a:p>
            <a:fld id="{81C68A6F-E052-4C22-A2C9-A4B4B18FA169}" type="slidenum">
              <a:rPr lang="en-US" smtClean="0"/>
              <a:t>‹#›</a:t>
            </a:fld>
            <a:endParaRPr lang="en-US"/>
          </a:p>
        </p:txBody>
      </p:sp>
    </p:spTree>
    <p:extLst>
      <p:ext uri="{BB962C8B-B14F-4D97-AF65-F5344CB8AC3E}">
        <p14:creationId xmlns:p14="http://schemas.microsoft.com/office/powerpoint/2010/main" val="920205902"/>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83024-6F41-486A-AB20-0F1302EC6BE3}"/>
              </a:ext>
            </a:extLst>
          </p:cNvPr>
          <p:cNvSpPr>
            <a:spLocks noGrp="1"/>
          </p:cNvSpPr>
          <p:nvPr>
            <p:ph type="title"/>
          </p:nvPr>
        </p:nvSpPr>
        <p:spPr>
          <a:xfrm>
            <a:off x="839788" y="457200"/>
            <a:ext cx="393223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349BD25A-C1AF-4D54-A54E-A21B8AC1CE09}"/>
              </a:ext>
            </a:extLst>
          </p:cNvPr>
          <p:cNvSpPr>
            <a:spLocks noGrp="1"/>
          </p:cNvSpPr>
          <p:nvPr>
            <p:ph type="pic" idx="1"/>
          </p:nvPr>
        </p:nvSpPr>
        <p:spPr>
          <a:xfrm>
            <a:off x="5183188" y="987427"/>
            <a:ext cx="6172200" cy="4873625"/>
          </a:xfrm>
        </p:spPr>
        <p:txBody>
          <a:bodyPr/>
          <a:lstStyle>
            <a:lvl1pPr marL="0" indent="0">
              <a:buNone/>
              <a:defRPr sz="2400"/>
            </a:lvl1pPr>
            <a:lvl2pPr marL="342903" indent="0">
              <a:buNone/>
              <a:defRPr sz="2101"/>
            </a:lvl2pPr>
            <a:lvl3pPr marL="685804" indent="0">
              <a:buNone/>
              <a:defRPr sz="1800"/>
            </a:lvl3pPr>
            <a:lvl4pPr marL="1028707" indent="0">
              <a:buNone/>
              <a:defRPr sz="1501"/>
            </a:lvl4pPr>
            <a:lvl5pPr marL="1371609" indent="0">
              <a:buNone/>
              <a:defRPr sz="1501"/>
            </a:lvl5pPr>
            <a:lvl6pPr marL="1714511" indent="0">
              <a:buNone/>
              <a:defRPr sz="1501"/>
            </a:lvl6pPr>
            <a:lvl7pPr marL="2057412" indent="0">
              <a:buNone/>
              <a:defRPr sz="1501"/>
            </a:lvl7pPr>
            <a:lvl8pPr marL="2400316" indent="0">
              <a:buNone/>
              <a:defRPr sz="1501"/>
            </a:lvl8pPr>
            <a:lvl9pPr marL="2743217" indent="0">
              <a:buNone/>
              <a:defRPr sz="1501"/>
            </a:lvl9pPr>
          </a:lstStyle>
          <a:p>
            <a:endParaRPr lang="en-US"/>
          </a:p>
        </p:txBody>
      </p:sp>
      <p:sp>
        <p:nvSpPr>
          <p:cNvPr id="4" name="Text Placeholder 3">
            <a:extLst>
              <a:ext uri="{FF2B5EF4-FFF2-40B4-BE49-F238E27FC236}">
                <a16:creationId xmlns:a16="http://schemas.microsoft.com/office/drawing/2014/main" id="{4B87D5BF-457A-455B-8E00-265301F16D5A}"/>
              </a:ext>
            </a:extLst>
          </p:cNvPr>
          <p:cNvSpPr>
            <a:spLocks noGrp="1"/>
          </p:cNvSpPr>
          <p:nvPr>
            <p:ph type="body" sz="half" idx="2"/>
          </p:nvPr>
        </p:nvSpPr>
        <p:spPr>
          <a:xfrm>
            <a:off x="839788" y="2057400"/>
            <a:ext cx="3932238" cy="3811588"/>
          </a:xfrm>
        </p:spPr>
        <p:txBody>
          <a:bodyPr/>
          <a:lstStyle>
            <a:lvl1pPr marL="0" indent="0">
              <a:buNone/>
              <a:defRPr sz="1200"/>
            </a:lvl1pPr>
            <a:lvl2pPr marL="342903" indent="0">
              <a:buNone/>
              <a:defRPr sz="1050"/>
            </a:lvl2pPr>
            <a:lvl3pPr marL="685804" indent="0">
              <a:buNone/>
              <a:defRPr sz="901"/>
            </a:lvl3pPr>
            <a:lvl4pPr marL="1028707" indent="0">
              <a:buNone/>
              <a:defRPr sz="750"/>
            </a:lvl4pPr>
            <a:lvl5pPr marL="1371609" indent="0">
              <a:buNone/>
              <a:defRPr sz="750"/>
            </a:lvl5pPr>
            <a:lvl6pPr marL="1714511" indent="0">
              <a:buNone/>
              <a:defRPr sz="750"/>
            </a:lvl6pPr>
            <a:lvl7pPr marL="2057412" indent="0">
              <a:buNone/>
              <a:defRPr sz="750"/>
            </a:lvl7pPr>
            <a:lvl8pPr marL="2400316" indent="0">
              <a:buNone/>
              <a:defRPr sz="750"/>
            </a:lvl8pPr>
            <a:lvl9pPr marL="2743217"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8A03A9F8-9E7C-4E6C-9A35-BFD5AD2E86AB}"/>
              </a:ext>
            </a:extLst>
          </p:cNvPr>
          <p:cNvSpPr>
            <a:spLocks noGrp="1"/>
          </p:cNvSpPr>
          <p:nvPr>
            <p:ph type="dt" sz="half" idx="10"/>
          </p:nvPr>
        </p:nvSpPr>
        <p:spPr/>
        <p:txBody>
          <a:bodyPr/>
          <a:lstStyle/>
          <a:p>
            <a:fld id="{C75D6BAD-401D-465A-8A5D-7D0FB447C46B}" type="datetimeFigureOut">
              <a:rPr lang="en-US" smtClean="0"/>
              <a:t>6/29/2026</a:t>
            </a:fld>
            <a:endParaRPr lang="en-US"/>
          </a:p>
        </p:txBody>
      </p:sp>
      <p:sp>
        <p:nvSpPr>
          <p:cNvPr id="6" name="Footer Placeholder 5">
            <a:extLst>
              <a:ext uri="{FF2B5EF4-FFF2-40B4-BE49-F238E27FC236}">
                <a16:creationId xmlns:a16="http://schemas.microsoft.com/office/drawing/2014/main" id="{A8148A11-6D47-4B1F-AAF2-B8AF6DF7D0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25FB18-B0DB-4A65-9A19-280C7838FCAA}"/>
              </a:ext>
            </a:extLst>
          </p:cNvPr>
          <p:cNvSpPr>
            <a:spLocks noGrp="1"/>
          </p:cNvSpPr>
          <p:nvPr>
            <p:ph type="sldNum" sz="quarter" idx="12"/>
          </p:nvPr>
        </p:nvSpPr>
        <p:spPr/>
        <p:txBody>
          <a:bodyPr/>
          <a:lstStyle/>
          <a:p>
            <a:fld id="{81C68A6F-E052-4C22-A2C9-A4B4B18FA169}" type="slidenum">
              <a:rPr lang="en-US" smtClean="0"/>
              <a:t>‹#›</a:t>
            </a:fld>
            <a:endParaRPr lang="en-US"/>
          </a:p>
        </p:txBody>
      </p:sp>
    </p:spTree>
    <p:extLst>
      <p:ext uri="{BB962C8B-B14F-4D97-AF65-F5344CB8AC3E}">
        <p14:creationId xmlns:p14="http://schemas.microsoft.com/office/powerpoint/2010/main" val="3074604503"/>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1D9A4F-FD17-4C8C-9680-EBFC271180B5}"/>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91FE5A2-4982-4FD3-BA78-938483AE36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717109-000B-4B5B-B743-68BC274B479E}"/>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1">
                <a:solidFill>
                  <a:schemeClr val="tx1">
                    <a:tint val="75000"/>
                  </a:schemeClr>
                </a:solidFill>
              </a:defRPr>
            </a:lvl1pPr>
          </a:lstStyle>
          <a:p>
            <a:fld id="{C75D6BAD-401D-465A-8A5D-7D0FB447C46B}" type="datetimeFigureOut">
              <a:rPr lang="en-US" smtClean="0"/>
              <a:t>6/29/2026</a:t>
            </a:fld>
            <a:endParaRPr lang="en-US"/>
          </a:p>
        </p:txBody>
      </p:sp>
      <p:sp>
        <p:nvSpPr>
          <p:cNvPr id="5" name="Footer Placeholder 4">
            <a:extLst>
              <a:ext uri="{FF2B5EF4-FFF2-40B4-BE49-F238E27FC236}">
                <a16:creationId xmlns:a16="http://schemas.microsoft.com/office/drawing/2014/main" id="{3264D4E8-D18B-4D60-8761-9E5A2C6B4EEB}"/>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1">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ACE6889-06CC-42FB-843F-0B3F715C9DBA}"/>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1">
                <a:solidFill>
                  <a:schemeClr val="tx1">
                    <a:tint val="75000"/>
                  </a:schemeClr>
                </a:solidFill>
              </a:defRPr>
            </a:lvl1pPr>
          </a:lstStyle>
          <a:p>
            <a:fld id="{81C68A6F-E052-4C22-A2C9-A4B4B18FA169}" type="slidenum">
              <a:rPr lang="en-US" smtClean="0"/>
              <a:t>‹#›</a:t>
            </a:fld>
            <a:endParaRPr lang="en-US"/>
          </a:p>
        </p:txBody>
      </p:sp>
    </p:spTree>
    <p:extLst>
      <p:ext uri="{BB962C8B-B14F-4D97-AF65-F5344CB8AC3E}">
        <p14:creationId xmlns:p14="http://schemas.microsoft.com/office/powerpoint/2010/main" val="359498695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txStyles>
    <p:titleStyle>
      <a:lvl1pPr algn="l" defTabSz="685804" rtl="0" eaLnBrk="1" latinLnBrk="0" hangingPunct="1">
        <a:lnSpc>
          <a:spcPct val="90000"/>
        </a:lnSpc>
        <a:spcBef>
          <a:spcPct val="0"/>
        </a:spcBef>
        <a:buNone/>
        <a:defRPr sz="3301" b="1" kern="1200">
          <a:solidFill>
            <a:schemeClr val="tx1"/>
          </a:solidFill>
          <a:latin typeface="+mj-lt"/>
          <a:ea typeface="+mj-ea"/>
          <a:cs typeface="+mj-cs"/>
        </a:defRPr>
      </a:lvl1pPr>
    </p:titleStyle>
    <p:bodyStyle>
      <a:lvl1pPr marL="171452" indent="-171452" algn="l" defTabSz="685804" rtl="0" eaLnBrk="1" latinLnBrk="0" hangingPunct="1">
        <a:lnSpc>
          <a:spcPct val="90000"/>
        </a:lnSpc>
        <a:spcBef>
          <a:spcPts val="750"/>
        </a:spcBef>
        <a:buFont typeface="Arial" panose="020B0604020202020204" pitchFamily="34" charset="0"/>
        <a:buChar char="•"/>
        <a:defRPr sz="2101" kern="1200">
          <a:solidFill>
            <a:schemeClr val="tx1"/>
          </a:solidFill>
          <a:latin typeface="+mn-lt"/>
          <a:ea typeface="+mn-ea"/>
          <a:cs typeface="+mn-cs"/>
        </a:defRPr>
      </a:lvl1pPr>
      <a:lvl2pPr marL="514353" indent="-171452" algn="l" defTabSz="685804"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5" indent="-171452" algn="l" defTabSz="685804" rtl="0" eaLnBrk="1" latinLnBrk="0" hangingPunct="1">
        <a:lnSpc>
          <a:spcPct val="90000"/>
        </a:lnSpc>
        <a:spcBef>
          <a:spcPts val="375"/>
        </a:spcBef>
        <a:buFont typeface="Arial" panose="020B0604020202020204" pitchFamily="34" charset="0"/>
        <a:buChar char="•"/>
        <a:defRPr sz="1501" kern="1200">
          <a:solidFill>
            <a:schemeClr val="tx1"/>
          </a:solidFill>
          <a:latin typeface="+mn-lt"/>
          <a:ea typeface="+mn-ea"/>
          <a:cs typeface="+mn-cs"/>
        </a:defRPr>
      </a:lvl3pPr>
      <a:lvl4pPr marL="1200158" indent="-171452" algn="l" defTabSz="68580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60" indent="-171452" algn="l" defTabSz="68580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62" indent="-171452" algn="l" defTabSz="68580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65" indent="-171452" algn="l" defTabSz="68580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66" indent="-171452" algn="l" defTabSz="68580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69" indent="-171452" algn="l" defTabSz="68580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4" rtl="0" eaLnBrk="1" latinLnBrk="0" hangingPunct="1">
        <a:defRPr sz="1350" kern="1200">
          <a:solidFill>
            <a:schemeClr val="tx1"/>
          </a:solidFill>
          <a:latin typeface="+mn-lt"/>
          <a:ea typeface="+mn-ea"/>
          <a:cs typeface="+mn-cs"/>
        </a:defRPr>
      </a:lvl1pPr>
      <a:lvl2pPr marL="342903" algn="l" defTabSz="685804" rtl="0" eaLnBrk="1" latinLnBrk="0" hangingPunct="1">
        <a:defRPr sz="1350" kern="1200">
          <a:solidFill>
            <a:schemeClr val="tx1"/>
          </a:solidFill>
          <a:latin typeface="+mn-lt"/>
          <a:ea typeface="+mn-ea"/>
          <a:cs typeface="+mn-cs"/>
        </a:defRPr>
      </a:lvl2pPr>
      <a:lvl3pPr marL="685804" algn="l" defTabSz="685804" rtl="0" eaLnBrk="1" latinLnBrk="0" hangingPunct="1">
        <a:defRPr sz="1350" kern="1200">
          <a:solidFill>
            <a:schemeClr val="tx1"/>
          </a:solidFill>
          <a:latin typeface="+mn-lt"/>
          <a:ea typeface="+mn-ea"/>
          <a:cs typeface="+mn-cs"/>
        </a:defRPr>
      </a:lvl3pPr>
      <a:lvl4pPr marL="1028707" algn="l" defTabSz="685804" rtl="0" eaLnBrk="1" latinLnBrk="0" hangingPunct="1">
        <a:defRPr sz="1350" kern="1200">
          <a:solidFill>
            <a:schemeClr val="tx1"/>
          </a:solidFill>
          <a:latin typeface="+mn-lt"/>
          <a:ea typeface="+mn-ea"/>
          <a:cs typeface="+mn-cs"/>
        </a:defRPr>
      </a:lvl4pPr>
      <a:lvl5pPr marL="1371609" algn="l" defTabSz="685804" rtl="0" eaLnBrk="1" latinLnBrk="0" hangingPunct="1">
        <a:defRPr sz="1350" kern="1200">
          <a:solidFill>
            <a:schemeClr val="tx1"/>
          </a:solidFill>
          <a:latin typeface="+mn-lt"/>
          <a:ea typeface="+mn-ea"/>
          <a:cs typeface="+mn-cs"/>
        </a:defRPr>
      </a:lvl5pPr>
      <a:lvl6pPr marL="1714511" algn="l" defTabSz="685804" rtl="0" eaLnBrk="1" latinLnBrk="0" hangingPunct="1">
        <a:defRPr sz="1350" kern="1200">
          <a:solidFill>
            <a:schemeClr val="tx1"/>
          </a:solidFill>
          <a:latin typeface="+mn-lt"/>
          <a:ea typeface="+mn-ea"/>
          <a:cs typeface="+mn-cs"/>
        </a:defRPr>
      </a:lvl6pPr>
      <a:lvl7pPr marL="2057412" algn="l" defTabSz="685804" rtl="0" eaLnBrk="1" latinLnBrk="0" hangingPunct="1">
        <a:defRPr sz="1350" kern="1200">
          <a:solidFill>
            <a:schemeClr val="tx1"/>
          </a:solidFill>
          <a:latin typeface="+mn-lt"/>
          <a:ea typeface="+mn-ea"/>
          <a:cs typeface="+mn-cs"/>
        </a:defRPr>
      </a:lvl7pPr>
      <a:lvl8pPr marL="2400316" algn="l" defTabSz="685804" rtl="0" eaLnBrk="1" latinLnBrk="0" hangingPunct="1">
        <a:defRPr sz="1350" kern="1200">
          <a:solidFill>
            <a:schemeClr val="tx1"/>
          </a:solidFill>
          <a:latin typeface="+mn-lt"/>
          <a:ea typeface="+mn-ea"/>
          <a:cs typeface="+mn-cs"/>
        </a:defRPr>
      </a:lvl8pPr>
      <a:lvl9pPr marL="2743217" algn="l" defTabSz="685804"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3CC"/>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7E22A06-1479-87EF-22E7-D068E7F8B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06" y="10337"/>
            <a:ext cx="1760602" cy="1742263"/>
          </a:xfrm>
          <a:prstGeom prst="rect">
            <a:avLst/>
          </a:prstGeom>
        </p:spPr>
      </p:pic>
      <p:sp>
        <p:nvSpPr>
          <p:cNvPr id="5" name="TextBox 4">
            <a:extLst>
              <a:ext uri="{FF2B5EF4-FFF2-40B4-BE49-F238E27FC236}">
                <a16:creationId xmlns:a16="http://schemas.microsoft.com/office/drawing/2014/main" id="{B09B8B1D-7402-0A4F-136F-49111C97D373}"/>
              </a:ext>
            </a:extLst>
          </p:cNvPr>
          <p:cNvSpPr txBox="1"/>
          <p:nvPr/>
        </p:nvSpPr>
        <p:spPr>
          <a:xfrm>
            <a:off x="2433854" y="51814"/>
            <a:ext cx="6992633" cy="523220"/>
          </a:xfrm>
          <a:prstGeom prst="rect">
            <a:avLst/>
          </a:prstGeom>
          <a:noFill/>
        </p:spPr>
        <p:txBody>
          <a:bodyPr wrap="square">
            <a:spAutoFit/>
          </a:bodyPr>
          <a:lstStyle/>
          <a:p>
            <a:pPr algn="ctr" defTabSz="914406">
              <a:defRPr/>
            </a:pPr>
            <a:r>
              <a:rPr lang="en-US" sz="2800" b="1" dirty="0">
                <a:ln>
                  <a:solidFill>
                    <a:prstClr val="black"/>
                  </a:solidFill>
                </a:ln>
                <a:solidFill>
                  <a:prstClr val="white">
                    <a:lumMod val="95000"/>
                  </a:prstClr>
                </a:solidFill>
                <a:latin typeface="Calibri" panose="020F0502020204030204"/>
              </a:rPr>
              <a:t>SIPES July 15, 2026  MEETING &amp; LUNCHEON</a:t>
            </a:r>
          </a:p>
        </p:txBody>
      </p:sp>
      <p:sp>
        <p:nvSpPr>
          <p:cNvPr id="7" name="TextBox 6">
            <a:extLst>
              <a:ext uri="{FF2B5EF4-FFF2-40B4-BE49-F238E27FC236}">
                <a16:creationId xmlns:a16="http://schemas.microsoft.com/office/drawing/2014/main" id="{B0D2F157-4EC6-9A34-D0D6-1D335261188E}"/>
              </a:ext>
            </a:extLst>
          </p:cNvPr>
          <p:cNvSpPr txBox="1"/>
          <p:nvPr/>
        </p:nvSpPr>
        <p:spPr>
          <a:xfrm>
            <a:off x="3061099" y="500451"/>
            <a:ext cx="5540188" cy="584775"/>
          </a:xfrm>
          <a:prstGeom prst="rect">
            <a:avLst/>
          </a:prstGeom>
          <a:noFill/>
        </p:spPr>
        <p:txBody>
          <a:bodyPr wrap="square">
            <a:spAutoFit/>
          </a:bodyPr>
          <a:lstStyle/>
          <a:p>
            <a:pPr algn="ctr" defTabSz="914406">
              <a:defRPr/>
            </a:pPr>
            <a:r>
              <a:rPr lang="en-US" sz="1400" b="1" dirty="0">
                <a:solidFill>
                  <a:prstClr val="white">
                    <a:lumMod val="95000"/>
                  </a:prstClr>
                </a:solidFill>
                <a:latin typeface="Calibri" panose="020F0502020204030204"/>
              </a:rPr>
              <a:t>7/15/26, 11:30 AM, </a:t>
            </a:r>
            <a:r>
              <a:rPr lang="en-US" b="1" i="1" u="sng" dirty="0">
                <a:solidFill>
                  <a:srgbClr val="FFFF00"/>
                </a:solidFill>
                <a:latin typeface="Calibri" panose="020F0502020204030204"/>
              </a:rPr>
              <a:t>Bush Convention Center</a:t>
            </a:r>
            <a:endParaRPr lang="en-US" sz="1400" b="1" i="1" u="sng" dirty="0">
              <a:solidFill>
                <a:srgbClr val="FFFF00"/>
              </a:solidFill>
              <a:latin typeface="Calibri" panose="020F0502020204030204"/>
            </a:endParaRPr>
          </a:p>
          <a:p>
            <a:pPr algn="ctr" defTabSz="914406">
              <a:defRPr/>
            </a:pPr>
            <a:r>
              <a:rPr lang="en-US" sz="1400" b="1" dirty="0">
                <a:solidFill>
                  <a:prstClr val="white">
                    <a:lumMod val="95000"/>
                  </a:prstClr>
                </a:solidFill>
                <a:latin typeface="Calibri" panose="020F0502020204030204"/>
              </a:rPr>
              <a:t>Visitor Price:  $35 at the Door (</a:t>
            </a:r>
            <a:r>
              <a:rPr lang="en-US" sz="1400" b="1" u="sng" dirty="0">
                <a:solidFill>
                  <a:prstClr val="white">
                    <a:lumMod val="95000"/>
                  </a:prstClr>
                </a:solidFill>
                <a:latin typeface="Calibri" panose="020F0502020204030204"/>
              </a:rPr>
              <a:t>$45</a:t>
            </a:r>
            <a:r>
              <a:rPr lang="en-US" sz="1400" b="1" dirty="0">
                <a:solidFill>
                  <a:prstClr val="white">
                    <a:lumMod val="95000"/>
                  </a:prstClr>
                </a:solidFill>
                <a:latin typeface="Calibri" panose="020F0502020204030204"/>
              </a:rPr>
              <a:t> without RSVP) [check or cash only]</a:t>
            </a:r>
          </a:p>
        </p:txBody>
      </p:sp>
      <p:sp>
        <p:nvSpPr>
          <p:cNvPr id="9" name="TextBox 8">
            <a:extLst>
              <a:ext uri="{FF2B5EF4-FFF2-40B4-BE49-F238E27FC236}">
                <a16:creationId xmlns:a16="http://schemas.microsoft.com/office/drawing/2014/main" id="{2734EC85-6225-DC80-6E23-8863359BA5E3}"/>
              </a:ext>
            </a:extLst>
          </p:cNvPr>
          <p:cNvSpPr txBox="1"/>
          <p:nvPr/>
        </p:nvSpPr>
        <p:spPr>
          <a:xfrm>
            <a:off x="2182558" y="1006214"/>
            <a:ext cx="7297270" cy="307777"/>
          </a:xfrm>
          <a:prstGeom prst="rect">
            <a:avLst/>
          </a:prstGeom>
          <a:noFill/>
        </p:spPr>
        <p:txBody>
          <a:bodyPr wrap="square">
            <a:spAutoFit/>
          </a:bodyPr>
          <a:lstStyle/>
          <a:p>
            <a:pPr algn="ctr" defTabSz="914406">
              <a:defRPr/>
            </a:pPr>
            <a:r>
              <a:rPr lang="en-US" sz="1400" b="1" dirty="0">
                <a:solidFill>
                  <a:prstClr val="white">
                    <a:lumMod val="95000"/>
                  </a:prstClr>
                </a:solidFill>
                <a:latin typeface="Calibri" panose="020F0502020204030204"/>
              </a:rPr>
              <a:t>RSVP by 7/10/26 to George@pemidland.com</a:t>
            </a:r>
          </a:p>
        </p:txBody>
      </p:sp>
      <p:sp>
        <p:nvSpPr>
          <p:cNvPr id="13" name="TextBox 12">
            <a:extLst>
              <a:ext uri="{FF2B5EF4-FFF2-40B4-BE49-F238E27FC236}">
                <a16:creationId xmlns:a16="http://schemas.microsoft.com/office/drawing/2014/main" id="{77C1F98A-E1DE-0659-949C-9369F6A28927}"/>
              </a:ext>
            </a:extLst>
          </p:cNvPr>
          <p:cNvSpPr txBox="1"/>
          <p:nvPr/>
        </p:nvSpPr>
        <p:spPr>
          <a:xfrm>
            <a:off x="1857172" y="1294416"/>
            <a:ext cx="8368147" cy="707886"/>
          </a:xfrm>
          <a:prstGeom prst="rect">
            <a:avLst/>
          </a:prstGeom>
          <a:noFill/>
        </p:spPr>
        <p:txBody>
          <a:bodyPr wrap="square">
            <a:spAutoFit/>
          </a:bodyPr>
          <a:lstStyle/>
          <a:p>
            <a:pPr algn="ctr"/>
            <a:r>
              <a:rPr lang="en-US" sz="2000" dirty="0">
                <a:solidFill>
                  <a:schemeClr val="bg1"/>
                </a:solidFill>
              </a:rPr>
              <a:t>“</a:t>
            </a:r>
            <a:r>
              <a:rPr lang="en-US" sz="2000" b="1" dirty="0">
                <a:solidFill>
                  <a:schemeClr val="bg1"/>
                </a:solidFill>
                <a:ea typeface="Calibri" panose="020F0502020204030204" pitchFamily="34" charset="0"/>
                <a:cs typeface="Times New Roman" panose="02020603050405020304" pitchFamily="18" charset="0"/>
              </a:rPr>
              <a:t>Investigating the Role of Geological Architecture on Shallow Injection in the Delaware Basin through Field Studies and Finite Element Modeling”</a:t>
            </a:r>
            <a:endParaRPr lang="en-US" sz="1400" dirty="0">
              <a:solidFill>
                <a:schemeClr val="bg1"/>
              </a:solidFill>
              <a:ea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2A894557-1687-FE45-CFBF-C47028CDBEEE}"/>
              </a:ext>
            </a:extLst>
          </p:cNvPr>
          <p:cNvSpPr txBox="1"/>
          <p:nvPr/>
        </p:nvSpPr>
        <p:spPr>
          <a:xfrm>
            <a:off x="56970" y="2229757"/>
            <a:ext cx="11891587" cy="3255763"/>
          </a:xfrm>
          <a:prstGeom prst="rect">
            <a:avLst/>
          </a:prstGeom>
          <a:noFill/>
          <a:ln w="53975">
            <a:noFill/>
          </a:ln>
        </p:spPr>
        <p:txBody>
          <a:bodyPr wrap="square">
            <a:spAutoFit/>
          </a:bodyPr>
          <a:lstStyle/>
          <a:p>
            <a:pPr algn="just" defTabSz="914406">
              <a:defRPr/>
            </a:pPr>
            <a:r>
              <a:rPr lang="en-US" b="1" u="sng" dirty="0">
                <a:solidFill>
                  <a:prstClr val="white"/>
                </a:solidFill>
                <a:cs typeface="Times New Roman" panose="02020603050405020304" pitchFamily="18" charset="0"/>
              </a:rPr>
              <a:t>ABSTRACT: </a:t>
            </a:r>
          </a:p>
          <a:p>
            <a:pPr marL="457203" marR="457203" algn="just">
              <a:lnSpc>
                <a:spcPct val="107000"/>
              </a:lnSpc>
            </a:pPr>
            <a:r>
              <a:rPr lang="en-US" sz="1600" b="1" dirty="0">
                <a:solidFill>
                  <a:schemeClr val="bg1"/>
                </a:solidFill>
              </a:rPr>
              <a:t>Active disposal of produced water into shallow intervals in the Delaware Basin has been linked to surface uplift and instances of lost fluid containment due to injection capacity limits. With produced water and disposal rates expected to remain high, understanding the relationship between geology and adverse events is critical. This presentation focuses on investigating how geological fabric in the Delaware Mountain Group injection zone affects fluid migration during injection. Structural and stratigraphic data from well logs, 3D seismic, and analog outcrops inform flow parameters used in both conventional reservoir simulations and new geomechanically coupled finite element models. Data suggests moderate flow anisotropy where structureless and often amalgamated sandstone are bounded by erosional surfaces with expected decreasing vertical to horizontal permeability ratios in overlying planar-laminated sandstone and siltstone containing dispersed organic matter. Interspersed well-cemented sandstone beds mark discrete zones with porosity and permeability reduction. However, enhanced flow is anticipated in more brittle sandstone beds with elevated open natural fracture intensity especially where fractures experience dynamic reactivation following seismic events.</a:t>
            </a:r>
            <a:endParaRPr lang="en-US" sz="2400" b="1" dirty="0">
              <a:solidFill>
                <a:schemeClr val="bg1"/>
              </a:solidFill>
            </a:endParaRPr>
          </a:p>
        </p:txBody>
      </p:sp>
      <p:sp>
        <p:nvSpPr>
          <p:cNvPr id="17" name="TextBox 16">
            <a:extLst>
              <a:ext uri="{FF2B5EF4-FFF2-40B4-BE49-F238E27FC236}">
                <a16:creationId xmlns:a16="http://schemas.microsoft.com/office/drawing/2014/main" id="{539718FB-7E1C-1043-E29F-4E195973F63D}"/>
              </a:ext>
            </a:extLst>
          </p:cNvPr>
          <p:cNvSpPr txBox="1"/>
          <p:nvPr/>
        </p:nvSpPr>
        <p:spPr>
          <a:xfrm>
            <a:off x="89863" y="5458758"/>
            <a:ext cx="11925156" cy="1384995"/>
          </a:xfrm>
          <a:prstGeom prst="rect">
            <a:avLst/>
          </a:prstGeom>
          <a:noFill/>
        </p:spPr>
        <p:txBody>
          <a:bodyPr wrap="square">
            <a:spAutoFit/>
          </a:bodyPr>
          <a:lstStyle/>
          <a:p>
            <a:pPr algn="just" defTabSz="914406">
              <a:defRPr/>
            </a:pPr>
            <a:r>
              <a:rPr lang="en-US" b="1" u="sng" dirty="0">
                <a:solidFill>
                  <a:prstClr val="white"/>
                </a:solidFill>
                <a:cs typeface="Times New Roman" panose="02020603050405020304" pitchFamily="18" charset="0"/>
              </a:rPr>
              <a:t>BIOGRAPHY:    </a:t>
            </a:r>
          </a:p>
          <a:p>
            <a:pPr algn="just"/>
            <a:r>
              <a:rPr lang="en-US" sz="1600" b="1" dirty="0">
                <a:solidFill>
                  <a:schemeClr val="bg1"/>
                </a:solidFill>
              </a:rPr>
              <a:t>Seth Busetti is a Research Associate Professor in the Jackson School of Geosciences, University of Texas at Austin, working with the Center for Injection and Seismicity Research at the Bureau of Economic Geology. His research focuses on the integration of structural geology, geomechanics, reservoir characterization, and industry operations. He earned a PhD and MS degree from the University of Oklahoma and a BS from the Colorado School of Mines. Prior to joining BEG, he worked in industry in various R&amp;D and technology roles.</a:t>
            </a:r>
          </a:p>
        </p:txBody>
      </p:sp>
      <p:sp>
        <p:nvSpPr>
          <p:cNvPr id="12" name="TextBox 11">
            <a:extLst>
              <a:ext uri="{FF2B5EF4-FFF2-40B4-BE49-F238E27FC236}">
                <a16:creationId xmlns:a16="http://schemas.microsoft.com/office/drawing/2014/main" id="{36F70F22-7DE1-D3AB-8C0F-E0DF42D6CD45}"/>
              </a:ext>
            </a:extLst>
          </p:cNvPr>
          <p:cNvSpPr txBox="1"/>
          <p:nvPr/>
        </p:nvSpPr>
        <p:spPr>
          <a:xfrm>
            <a:off x="2371274" y="1959706"/>
            <a:ext cx="7339942" cy="400110"/>
          </a:xfrm>
          <a:prstGeom prst="rect">
            <a:avLst/>
          </a:prstGeom>
          <a:noFill/>
        </p:spPr>
        <p:txBody>
          <a:bodyPr wrap="square" rtlCol="0">
            <a:spAutoFit/>
          </a:bodyPr>
          <a:lstStyle/>
          <a:p>
            <a:pPr algn="ctr"/>
            <a:r>
              <a:rPr lang="en-US" sz="2000" b="1" dirty="0">
                <a:solidFill>
                  <a:srgbClr val="FFFF00"/>
                </a:solidFill>
                <a:latin typeface="Calibri" panose="020F0502020204030204" pitchFamily="34" charset="0"/>
                <a:cs typeface="Calibri" panose="020F0502020204030204" pitchFamily="34" charset="0"/>
              </a:rPr>
              <a:t>Seth Busetti: University of Texas at the Bureau of Economic Geology</a:t>
            </a:r>
          </a:p>
        </p:txBody>
      </p:sp>
      <p:cxnSp>
        <p:nvCxnSpPr>
          <p:cNvPr id="10" name="Straight Connector 9">
            <a:extLst>
              <a:ext uri="{FF2B5EF4-FFF2-40B4-BE49-F238E27FC236}">
                <a16:creationId xmlns:a16="http://schemas.microsoft.com/office/drawing/2014/main" id="{00D03EB6-3488-5981-27F8-9B8FAEECFD57}"/>
              </a:ext>
            </a:extLst>
          </p:cNvPr>
          <p:cNvCxnSpPr>
            <a:cxnSpLocks/>
          </p:cNvCxnSpPr>
          <p:nvPr/>
        </p:nvCxnSpPr>
        <p:spPr>
          <a:xfrm>
            <a:off x="2290618" y="1958426"/>
            <a:ext cx="7592293"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6743AEAB-15F0-7EFC-E5EC-BF7B6EEDF6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91754" y="0"/>
            <a:ext cx="1700246" cy="2124363"/>
          </a:xfrm>
          <a:prstGeom prst="rect">
            <a:avLst/>
          </a:prstGeom>
        </p:spPr>
      </p:pic>
    </p:spTree>
    <p:extLst>
      <p:ext uri="{BB962C8B-B14F-4D97-AF65-F5344CB8AC3E}">
        <p14:creationId xmlns:p14="http://schemas.microsoft.com/office/powerpoint/2010/main" val="2732473082"/>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567</TotalTime>
  <Words>356</Words>
  <Application>Microsoft Office PowerPoint</Application>
  <PresentationFormat>Widescreen</PresentationFormat>
  <Paragraphs>10</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2_Office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joe amezcua</dc:creator>
  <cp:lastModifiedBy>Jack Bradley</cp:lastModifiedBy>
  <cp:revision>68</cp:revision>
  <cp:lastPrinted>2025-02-19T19:35:20Z</cp:lastPrinted>
  <dcterms:created xsi:type="dcterms:W3CDTF">2024-09-03T16:15:33Z</dcterms:created>
  <dcterms:modified xsi:type="dcterms:W3CDTF">2026-06-29T15:53:17Z</dcterms:modified>
</cp:coreProperties>
</file>